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"/>
  </p:notesMasterIdLst>
  <p:sldIdLst>
    <p:sldId id="258" r:id="rId2"/>
    <p:sldId id="272" r:id="rId3"/>
    <p:sldId id="273" r:id="rId4"/>
    <p:sldId id="27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7C1DC-DF26-4F20-A0BE-C64B6E795598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180A3-C035-439D-8049-FB8691CB9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6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80A3-C035-439D-8049-FB8691CB9E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2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5E44-8614-42EB-92FC-A050458EFF5C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21B7C1-2D71-4F08-8E6C-FD51A7C0B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5E44-8614-42EB-92FC-A050458EFF5C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B7C1-2D71-4F08-8E6C-FD51A7C0B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5E44-8614-42EB-92FC-A050458EFF5C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B7C1-2D71-4F08-8E6C-FD51A7C0B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5E44-8614-42EB-92FC-A050458EFF5C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B7C1-2D71-4F08-8E6C-FD51A7C0B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5E44-8614-42EB-92FC-A050458EFF5C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1B7C1-2D71-4F08-8E6C-FD51A7C0B0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5E44-8614-42EB-92FC-A050458EFF5C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B7C1-2D71-4F08-8E6C-FD51A7C0B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5E44-8614-42EB-92FC-A050458EFF5C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B7C1-2D71-4F08-8E6C-FD51A7C0B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5E44-8614-42EB-92FC-A050458EFF5C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B7C1-2D71-4F08-8E6C-FD51A7C0B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5E44-8614-42EB-92FC-A050458EFF5C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B7C1-2D71-4F08-8E6C-FD51A7C0B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5E44-8614-42EB-92FC-A050458EFF5C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B7C1-2D71-4F08-8E6C-FD51A7C0B0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5E44-8614-42EB-92FC-A050458EFF5C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21B7C1-2D71-4F08-8E6C-FD51A7C0B0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87F5E44-8614-42EB-92FC-A050458EFF5C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421B7C1-2D71-4F08-8E6C-FD51A7C0B0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3240360" cy="648072"/>
          </a:xfrm>
        </p:spPr>
        <p:txBody>
          <a:bodyPr/>
          <a:lstStyle/>
          <a:p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01208"/>
            <a:ext cx="7537648" cy="1296144"/>
          </a:xfrm>
        </p:spPr>
        <p:txBody>
          <a:bodyPr>
            <a:noAutofit/>
          </a:bodyPr>
          <a:lstStyle/>
          <a:p>
            <a:r>
              <a:rPr lang="ru-RU" sz="1900" dirty="0">
                <a:latin typeface="+mj-lt"/>
              </a:rPr>
              <a:t>Внедрение энергосервисных контрактов по теплоснабжению </a:t>
            </a:r>
            <a:r>
              <a:rPr lang="ru-RU" sz="1900" dirty="0" smtClean="0">
                <a:latin typeface="+mj-lt"/>
              </a:rPr>
              <a:t>в </a:t>
            </a:r>
            <a:r>
              <a:rPr lang="ru-RU" sz="1900" dirty="0">
                <a:latin typeface="+mj-lt"/>
              </a:rPr>
              <a:t>образовательных учреждениях города Смоленска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1" y="404664"/>
            <a:ext cx="786219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845957"/>
            <a:ext cx="22682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Срок реализации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8</a:t>
            </a:r>
            <a:r>
              <a:rPr lang="ru-RU" dirty="0" smtClean="0">
                <a:solidFill>
                  <a:schemeClr val="bg1"/>
                </a:solidFill>
              </a:rPr>
              <a:t> лет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534320"/>
            <a:ext cx="43936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Привлечено более</a:t>
            </a:r>
          </a:p>
          <a:p>
            <a:pPr lvl="0" algn="ctr">
              <a:spcBef>
                <a:spcPct val="0"/>
              </a:spcBef>
            </a:pPr>
            <a:r>
              <a:rPr lang="ru-RU" sz="4000" dirty="0" smtClean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50 </a:t>
            </a:r>
            <a:r>
              <a:rPr lang="ru-RU" dirty="0" smtClean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млн руб.</a:t>
            </a:r>
          </a:p>
          <a:p>
            <a:pPr lvl="0" algn="ctr">
              <a:spcBef>
                <a:spcPct val="0"/>
              </a:spcBef>
            </a:pPr>
            <a:endParaRPr lang="ru-RU" sz="2000" b="1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692696"/>
            <a:ext cx="208823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Заключен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51</a:t>
            </a:r>
            <a:r>
              <a:rPr lang="ru-RU" dirty="0" smtClean="0">
                <a:solidFill>
                  <a:schemeClr val="bg1"/>
                </a:solidFill>
              </a:rPr>
              <a:t> энергосервисный контракт</a:t>
            </a:r>
          </a:p>
        </p:txBody>
      </p:sp>
    </p:spTree>
    <p:extLst>
      <p:ext uri="{BB962C8B-B14F-4D97-AF65-F5344CB8AC3E}">
        <p14:creationId xmlns:p14="http://schemas.microsoft.com/office/powerpoint/2010/main" val="11079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564904"/>
            <a:ext cx="3538736" cy="323954"/>
          </a:xfrm>
        </p:spPr>
        <p:txBody>
          <a:bodyPr>
            <a:normAutofit/>
          </a:bodyPr>
          <a:lstStyle/>
          <a:p>
            <a:endParaRPr lang="ru-RU" sz="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01208"/>
            <a:ext cx="7620000" cy="824955"/>
          </a:xfrm>
        </p:spPr>
        <p:txBody>
          <a:bodyPr/>
          <a:lstStyle/>
          <a:p>
            <a:r>
              <a:rPr lang="ru-RU" dirty="0" smtClean="0"/>
              <a:t>Модернизация уличного освещения города Смоленска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8488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40466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Срок </a:t>
            </a:r>
            <a:r>
              <a:rPr lang="ru-RU" b="1" dirty="0" smtClean="0">
                <a:solidFill>
                  <a:schemeClr val="bg1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онтракта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7 лет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0466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Заменено 14603 светильника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39251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Привлечено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476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млн </a:t>
            </a:r>
            <a:r>
              <a:rPr lang="ru-RU" dirty="0">
                <a:solidFill>
                  <a:schemeClr val="bg1"/>
                </a:solidFill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132414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915816" y="1524318"/>
            <a:ext cx="3332584" cy="24849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7620000" cy="1080120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Модернизация внутреннего освещения </a:t>
            </a:r>
            <a:r>
              <a:rPr lang="ru-RU" sz="1800" dirty="0" smtClean="0"/>
              <a:t>в образовательных </a:t>
            </a:r>
            <a:r>
              <a:rPr lang="ru-RU" sz="1800" dirty="0"/>
              <a:t>учреждениях </a:t>
            </a:r>
            <a:r>
              <a:rPr lang="ru-RU" sz="1800" dirty="0" smtClean="0"/>
              <a:t>города, путем заключения энергосервисных контрактов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0555"/>
            <a:ext cx="748883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8799" y="867489"/>
            <a:ext cx="28650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Заключены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22 </a:t>
            </a:r>
            <a:r>
              <a:rPr lang="ru-RU" b="1" dirty="0" smtClean="0"/>
              <a:t>энергосервисных контрактов </a:t>
            </a:r>
          </a:p>
          <a:p>
            <a:pPr algn="ctr"/>
            <a:r>
              <a:rPr lang="ru-RU" sz="1200" b="1" dirty="0" smtClean="0"/>
              <a:t>(15 школ, 1 учреждение культуры, </a:t>
            </a:r>
            <a:br>
              <a:rPr lang="ru-RU" sz="1200" b="1" dirty="0" smtClean="0"/>
            </a:br>
            <a:r>
              <a:rPr lang="ru-RU" sz="1200" b="1" dirty="0" smtClean="0"/>
              <a:t>6 детских садов)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88067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Заменено </a:t>
            </a:r>
          </a:p>
          <a:p>
            <a:pPr algn="ctr"/>
            <a:r>
              <a:rPr lang="ru-RU" sz="2000" b="1" smtClean="0">
                <a:latin typeface="Calibri"/>
              </a:rPr>
              <a:t>˃ </a:t>
            </a:r>
            <a:r>
              <a:rPr lang="ru-RU" sz="2000" b="1" smtClean="0"/>
              <a:t>15</a:t>
            </a:r>
            <a:r>
              <a:rPr lang="ru-RU" b="1" smtClean="0"/>
              <a:t> </a:t>
            </a:r>
            <a:r>
              <a:rPr lang="ru-RU" b="1" dirty="0" smtClean="0"/>
              <a:t>тыс. светильников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38986" y="880675"/>
            <a:ext cx="1945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Срок контракта </a:t>
            </a:r>
          </a:p>
          <a:p>
            <a:pPr algn="ctr"/>
            <a:r>
              <a:rPr lang="ru-RU" sz="2000" b="1" dirty="0" smtClean="0"/>
              <a:t>7 </a:t>
            </a:r>
          </a:p>
          <a:p>
            <a:pPr algn="ctr"/>
            <a:r>
              <a:rPr lang="ru-RU" b="1" dirty="0" smtClean="0"/>
              <a:t>лет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68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204864"/>
            <a:ext cx="1512168" cy="28803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8003232" cy="936104"/>
          </a:xfrm>
        </p:spPr>
        <p:txBody>
          <a:bodyPr/>
          <a:lstStyle/>
          <a:p>
            <a:r>
              <a:rPr lang="ru-RU" dirty="0"/>
              <a:t>Внедрение автоматизированной оплаты проезда пассажиров на муниципальном транспорте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2088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prstClr val="white"/>
                </a:solidFill>
                <a:cs typeface="Open Sans" panose="020B0606030504020204" pitchFamily="34" charset="0"/>
              </a:rPr>
              <a:t>Возможность оплаты проезда бесконтактной банковской картой, картой любой из международных платежных систем, а также телефоном, брелоками и часами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76470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Привлечено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11,5 млн рублей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87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740</TotalTime>
  <Words>112</Words>
  <Application>Microsoft Office PowerPoint</Application>
  <PresentationFormat>Экран (4:3)</PresentationFormat>
  <Paragraphs>29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Главная</vt:lpstr>
      <vt:lpstr>з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Струкова Ирина Викторовна</dc:creator>
  <cp:lastModifiedBy>Струкова Ирина Викторовна</cp:lastModifiedBy>
  <cp:revision>59</cp:revision>
  <dcterms:created xsi:type="dcterms:W3CDTF">2022-02-08T11:46:52Z</dcterms:created>
  <dcterms:modified xsi:type="dcterms:W3CDTF">2022-11-08T09:58:37Z</dcterms:modified>
</cp:coreProperties>
</file>