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2701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1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5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6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6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9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35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BD3DDC5-94CB-46A8-AA49-21827A701A7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268858E-67CD-41C5-8F9A-D9B8363AD5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00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49F33-1E02-4153-870C-7F46C3A1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274" y="1440873"/>
            <a:ext cx="8778240" cy="2948248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«Инструкция для прохождения обучения по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просветительской программе «Основы здорового питания»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школьного возраста»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232E7E-2E8B-43BD-B722-A429B180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45" y="4290647"/>
            <a:ext cx="3437206" cy="230584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3093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9" y="200025"/>
            <a:ext cx="8433826" cy="6858000"/>
          </a:xfrm>
        </p:spPr>
      </p:pic>
    </p:spTree>
    <p:extLst>
      <p:ext uri="{BB962C8B-B14F-4D97-AF65-F5344CB8AC3E}">
        <p14:creationId xmlns:p14="http://schemas.microsoft.com/office/powerpoint/2010/main" val="187983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38"/>
            <a:ext cx="11726262" cy="4933950"/>
          </a:xfrm>
        </p:spPr>
      </p:pic>
      <p:sp>
        <p:nvSpPr>
          <p:cNvPr id="5" name="Овал 4"/>
          <p:cNvSpPr/>
          <p:nvPr/>
        </p:nvSpPr>
        <p:spPr>
          <a:xfrm>
            <a:off x="1828800" y="871538"/>
            <a:ext cx="1285875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2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0" y="750888"/>
            <a:ext cx="11699399" cy="5164138"/>
          </a:xfrm>
        </p:spPr>
      </p:pic>
    </p:spTree>
    <p:extLst>
      <p:ext uri="{BB962C8B-B14F-4D97-AF65-F5344CB8AC3E}">
        <p14:creationId xmlns:p14="http://schemas.microsoft.com/office/powerpoint/2010/main" val="100256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870743"/>
            <a:ext cx="13867553" cy="4187013"/>
          </a:xfrm>
        </p:spPr>
      </p:pic>
      <p:sp>
        <p:nvSpPr>
          <p:cNvPr id="5" name="Овал 4"/>
          <p:cNvSpPr/>
          <p:nvPr/>
        </p:nvSpPr>
        <p:spPr>
          <a:xfrm>
            <a:off x="4071938" y="955674"/>
            <a:ext cx="1100137" cy="372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" y="355600"/>
            <a:ext cx="11252616" cy="5802313"/>
          </a:xfrm>
        </p:spPr>
      </p:pic>
    </p:spTree>
    <p:extLst>
      <p:ext uri="{BB962C8B-B14F-4D97-AF65-F5344CB8AC3E}">
        <p14:creationId xmlns:p14="http://schemas.microsoft.com/office/powerpoint/2010/main" val="159896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9" y="1690688"/>
            <a:ext cx="14421839" cy="3194098"/>
          </a:xfrm>
        </p:spPr>
      </p:pic>
      <p:sp>
        <p:nvSpPr>
          <p:cNvPr id="5" name="Овал 4"/>
          <p:cNvSpPr/>
          <p:nvPr/>
        </p:nvSpPr>
        <p:spPr>
          <a:xfrm>
            <a:off x="985838" y="1690688"/>
            <a:ext cx="8043862" cy="595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FAE4D7D-93D6-4405-86B4-9448D20FE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446648"/>
            <a:ext cx="10846189" cy="6038557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14728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15FD66D-85C9-4A17-AED1-B6D561FAF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6" y="671732"/>
            <a:ext cx="8792308" cy="5711483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18106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828800"/>
            <a:ext cx="10390910" cy="278476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7184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9" y="512617"/>
            <a:ext cx="10293926" cy="5652656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1411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92088"/>
            <a:ext cx="9144000" cy="9509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сайта для регистрации. 1 ссылка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8" y="1557338"/>
            <a:ext cx="10576663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5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997527"/>
            <a:ext cx="10183813" cy="5126182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83355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03563"/>
            <a:ext cx="10225088" cy="5306291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2856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803275"/>
            <a:ext cx="9836727" cy="5222875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58716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 b="26559"/>
          <a:stretch/>
        </p:blipFill>
        <p:spPr>
          <a:xfrm>
            <a:off x="1330036" y="1898074"/>
            <a:ext cx="10196802" cy="2313708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45907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64" y="817563"/>
            <a:ext cx="9855834" cy="5112182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1838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803564"/>
            <a:ext cx="9809018" cy="5375563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73462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75872"/>
            <a:ext cx="10155238" cy="5261691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10430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0592"/>
            <a:ext cx="10183813" cy="189140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201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1622"/>
            <a:ext cx="10113963" cy="4921978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25498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89507"/>
            <a:ext cx="10085388" cy="475357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4666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25012"/>
            <a:ext cx="12044363" cy="67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3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4" y="817419"/>
            <a:ext cx="10279928" cy="5264726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98605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1287"/>
            <a:ext cx="10031413" cy="4836039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15711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1970087"/>
            <a:ext cx="10002981" cy="2698895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58586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9" y="996950"/>
            <a:ext cx="8884634" cy="5210175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53902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1939636"/>
            <a:ext cx="9919855" cy="2646219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69758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6" y="955675"/>
            <a:ext cx="8465127" cy="4911725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64277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313709"/>
            <a:ext cx="8756073" cy="1856509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91337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98" y="984250"/>
            <a:ext cx="9722307" cy="4730750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51917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360303"/>
            <a:ext cx="9601200" cy="2029521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4" y="2517198"/>
            <a:ext cx="5903768" cy="39601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82127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2" y="1406236"/>
            <a:ext cx="9601200" cy="11430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77" y="2879870"/>
            <a:ext cx="36703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485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7" y="193674"/>
            <a:ext cx="11471337" cy="6107113"/>
          </a:xfrm>
        </p:spPr>
      </p:pic>
    </p:spTree>
    <p:extLst>
      <p:ext uri="{BB962C8B-B14F-4D97-AF65-F5344CB8AC3E}">
        <p14:creationId xmlns:p14="http://schemas.microsoft.com/office/powerpoint/2010/main" val="28952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7" y="365125"/>
            <a:ext cx="8939511" cy="5729775"/>
          </a:xfrm>
        </p:spPr>
      </p:pic>
    </p:spTree>
    <p:extLst>
      <p:ext uri="{BB962C8B-B14F-4D97-AF65-F5344CB8AC3E}">
        <p14:creationId xmlns:p14="http://schemas.microsoft.com/office/powerpoint/2010/main" val="317092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" y="500062"/>
            <a:ext cx="11998404" cy="5619750"/>
          </a:xfrm>
        </p:spPr>
      </p:pic>
      <p:sp>
        <p:nvSpPr>
          <p:cNvPr id="5" name="Овал 4"/>
          <p:cNvSpPr/>
          <p:nvPr/>
        </p:nvSpPr>
        <p:spPr>
          <a:xfrm>
            <a:off x="3300413" y="4629151"/>
            <a:ext cx="8053387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2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7"/>
            <a:ext cx="11402515" cy="5405438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86475" y="2528888"/>
            <a:ext cx="42862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74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147979" cy="6672263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28650" y="528638"/>
            <a:ext cx="141446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87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39" y="0"/>
            <a:ext cx="7493024" cy="500771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39" y="5007715"/>
            <a:ext cx="749302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158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211</TotalTime>
  <Words>26</Words>
  <Application>Microsoft Office PowerPoint</Application>
  <PresentationFormat>Широкоэкранный</PresentationFormat>
  <Paragraphs>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Franklin Gothic Book</vt:lpstr>
      <vt:lpstr>Times New Roman</vt:lpstr>
      <vt:lpstr>Уголки</vt:lpstr>
      <vt:lpstr>«Инструкция для прохождения обучения по санитарно – просветительской программе «Основы здорового питания» (для детей школьного возраста»</vt:lpstr>
      <vt:lpstr>Название сайта для регистрации. 1 ссылка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«Инструкция для прохождения обучения по санитарно – просветительской программе «Основы здорового питания» (для детей школьного возраста»</dc:title>
  <dc:creator>Оля Савельева</dc:creator>
  <cp:lastModifiedBy>GL_12_07_2021</cp:lastModifiedBy>
  <cp:revision>8</cp:revision>
  <dcterms:created xsi:type="dcterms:W3CDTF">2022-03-22T12:18:35Z</dcterms:created>
  <dcterms:modified xsi:type="dcterms:W3CDTF">2022-03-28T08:00:26Z</dcterms:modified>
</cp:coreProperties>
</file>