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0" r:id="rId3"/>
    <p:sldId id="281" r:id="rId4"/>
    <p:sldId id="279" r:id="rId5"/>
    <p:sldId id="280" r:id="rId6"/>
    <p:sldId id="282" r:id="rId7"/>
    <p:sldId id="283" r:id="rId8"/>
  </p:sldIdLst>
  <p:sldSz cx="12192000" cy="6858000"/>
  <p:notesSz cx="6808788" cy="9823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к" initials="а" lastIdx="4" clrIdx="0">
    <p:extLst>
      <p:ext uri="{19B8F6BF-5375-455C-9EA6-DF929625EA0E}">
        <p15:presenceInfo xmlns:p15="http://schemas.microsoft.com/office/powerpoint/2012/main" userId="ак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974" autoAdjust="0"/>
  </p:normalViewPr>
  <p:slideViewPr>
    <p:cSldViewPr snapToGrid="0">
      <p:cViewPr varScale="1">
        <p:scale>
          <a:sx n="61" d="100"/>
          <a:sy n="61" d="100"/>
        </p:scale>
        <p:origin x="62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24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6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644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47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083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22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96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57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1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9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03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F087-BEA7-4BC5-A5D1-3C36A044DAC7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CCE31B-0BC0-49B8-9DFC-3ECCB83E06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6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4505" y="112734"/>
            <a:ext cx="10446706" cy="80166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Школьное питание – источник укрепления здоровья детей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Объединение совместных усилий родителей, школы и государства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1667" y="2304789"/>
            <a:ext cx="10822486" cy="15657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Организация питания обучающихся общеобразовательных организаций города Смоленска в 2021-2022 учебном году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83" y="4802753"/>
            <a:ext cx="817245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72" y="613658"/>
            <a:ext cx="9632514" cy="5415432"/>
          </a:xfrm>
        </p:spPr>
      </p:pic>
    </p:spTree>
    <p:extLst>
      <p:ext uri="{BB962C8B-B14F-4D97-AF65-F5344CB8AC3E}">
        <p14:creationId xmlns:p14="http://schemas.microsoft.com/office/powerpoint/2010/main" val="22509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Рекомендованные документы по организации питания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1015"/>
            <a:ext cx="8596668" cy="435034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об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организации питания обучающихся образовательного учреждения на текущий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период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школы о назначении ответственных лиц за организацию питания с указанием их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обязанностей.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Mongolian Baiti" panose="03000500000000000000" pitchFamily="66" charset="0"/>
            </a:endParaRP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	по организации бесплатного горячего питания (должны быть списки детей на бесплатное питание, подтверждающие документы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Mongolian Baiti" panose="03000500000000000000" pitchFamily="66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	по утверждению режима питания (график, продолжительность питания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).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  <a:cs typeface="Mongolian Baiti" panose="03000500000000000000" pitchFamily="66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	о создании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бракеражной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комисии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Приказ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	об организации питьевого режима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.</a:t>
            </a: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План мероприятий по пропаганде здорового питания среди обучающихся.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Протоколы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Mongolian Baiti" panose="03000500000000000000" pitchFamily="66" charset="0"/>
              </a:rPr>
              <a:t>заседаний по рассмотрению вопроса организации питания на заседаниях педагогических советов, общественного совета, родительского комитета и др.</a:t>
            </a:r>
          </a:p>
          <a:p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629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Рекомендованные документы по организации питания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545"/>
            <a:ext cx="8596668" cy="457581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 обучающихся из социально незащищённых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семей.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 организации рационального питания обучающихся на платной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основе.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 общественной комиссии по контролю за организацией и качеством питания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обучающихся.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 родительском контроле организации горячего питания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обучающихся.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 школьной столовой, о порядке и организации горячего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питания.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бракеражной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комиссии.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Положение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 организации питьевого контроля.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7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Рекомендованные документы по организации питания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8697"/>
            <a:ext cx="8596668" cy="4262666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Программа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 совершенствованию организации горячего питания обучающихся на 2021-2022 учебный год.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План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мероприятий по пропаганде здорового питания среди обучающихся.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График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организации горячего питания.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Примерное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(цикличное) меню, разработанное в соответствии с требованиями СанПиН, согласованное с управлением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Роспотребнадзора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региона и утверждённое директором образовательной организации.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Ежедневное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меню, утверждённое директором образовательной организации.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Акт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проверки готовности пищеблока к началу учебного года.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Контракт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на оказание услуг по организации питания и обеспечению питьевого режима обучающихся (на текущий учебный год).</a:t>
            </a:r>
          </a:p>
          <a:p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8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Формирование у обучающихся общеобразовательных организаций мотивации к здоровому питанию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66171"/>
            <a:ext cx="8596668" cy="427519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Организация работы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 формированию культуры здорового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питания: план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мероприятий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школы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Повышение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квалификации педагогов в сфере контроля качества и формирования культуры здорового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питания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Оформление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наглядной агитации о культуре здорового питания в образовательной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организации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Обеспечение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контроля сайтов об организации питания обучающихся образовательных организаций: содержание и своевременное обновление информации;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Взаимодействие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с родительской общественностью по контролю качества, безопасности питания, а также формированию культуры здорового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62177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Образец (!!!) бланка меню, который необходимо заполнять ежедневно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8995" t="36879" b="14858"/>
          <a:stretch/>
        </p:blipFill>
        <p:spPr bwMode="auto">
          <a:xfrm>
            <a:off x="677863" y="2277742"/>
            <a:ext cx="8596312" cy="36471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469245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1122</TotalTime>
  <Words>302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Mongolian Baiti</vt:lpstr>
      <vt:lpstr>Trebuchet MS</vt:lpstr>
      <vt:lpstr>Wingdings 3</vt:lpstr>
      <vt:lpstr>Аспект</vt:lpstr>
      <vt:lpstr>Школьное питание – источник укрепления здоровья детей. Объединение совместных усилий родителей, школы и государства</vt:lpstr>
      <vt:lpstr>Презентация PowerPoint</vt:lpstr>
      <vt:lpstr>Рекомендованные документы по организации питания</vt:lpstr>
      <vt:lpstr>Рекомендованные документы по организации питания</vt:lpstr>
      <vt:lpstr>Рекомендованные документы по организации питания</vt:lpstr>
      <vt:lpstr>Формирование у обучающихся общеобразовательных организаций мотивации к здоровому питанию</vt:lpstr>
      <vt:lpstr>Образец (!!!) бланка меню, который необходимо заполнять ежедневно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«Школьное питание – источник укрепления здоровья детей. Объединение совместных усилий родителей, школы и государства»</dc:title>
  <dc:creator>ак</dc:creator>
  <cp:lastModifiedBy>ак</cp:lastModifiedBy>
  <cp:revision>48</cp:revision>
  <cp:lastPrinted>2021-09-09T09:17:14Z</cp:lastPrinted>
  <dcterms:created xsi:type="dcterms:W3CDTF">2021-05-05T17:18:39Z</dcterms:created>
  <dcterms:modified xsi:type="dcterms:W3CDTF">2021-09-15T23:36:37Z</dcterms:modified>
</cp:coreProperties>
</file>